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8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5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7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0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8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1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4919-6690-4CBA-AF22-4137B6E6DAA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8E79-C640-49CF-B837-CA5F16E3B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/>
          </p:cNvCxnSpPr>
          <p:nvPr/>
        </p:nvCxnSpPr>
        <p:spPr>
          <a:xfrm>
            <a:off x="1981200" y="6019800"/>
            <a:ext cx="8153400" cy="0"/>
          </a:xfrm>
          <a:prstGeom prst="line">
            <a:avLst/>
          </a:prstGeom>
          <a:ln w="9525" cmpd="sng">
            <a:solidFill>
              <a:srgbClr val="6C6C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28800" y="1676400"/>
            <a:ext cx="20574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latin typeface="+mj-lt"/>
              </a:rPr>
              <a:t>Interests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Interest 1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Interest 2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Interest 3</a:t>
            </a:r>
          </a:p>
          <a:p>
            <a:pPr>
              <a:defRPr/>
            </a:pPr>
            <a:endParaRPr lang="en-US" b="1" u="sng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0500" y="3432175"/>
            <a:ext cx="27813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latin typeface="+mj-lt"/>
              </a:rPr>
              <a:t>Accommodations </a:t>
            </a:r>
          </a:p>
          <a:p>
            <a:pPr>
              <a:defRPr/>
            </a:pPr>
            <a:r>
              <a:rPr lang="en-US" b="1" u="sng" dirty="0">
                <a:latin typeface="+mj-lt"/>
              </a:rPr>
              <a:t>that Work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Accommodation 1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Accommodation 2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Accommodation 3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3432175"/>
            <a:ext cx="20574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latin typeface="+mj-lt"/>
              </a:rPr>
              <a:t>Learning Styles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Learning Style 1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Learning Style 2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Learning Style 3</a:t>
            </a:r>
          </a:p>
          <a:p>
            <a:pPr>
              <a:defRPr/>
            </a:pPr>
            <a:endParaRPr lang="en-US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7810500" y="1676400"/>
            <a:ext cx="26289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latin typeface="+mj-lt"/>
              </a:rPr>
              <a:t>I Want You to Know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Fact/Accomplishment 1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Fact/Accomplishment 2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US" dirty="0"/>
              <a:t>Fact/Accomplishment 3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en-US" b="1" u="sng" dirty="0"/>
          </a:p>
        </p:txBody>
      </p:sp>
      <p:sp>
        <p:nvSpPr>
          <p:cNvPr id="37897" name="TextBox 5"/>
          <p:cNvSpPr txBox="1">
            <a:spLocks noChangeArrowheads="1"/>
          </p:cNvSpPr>
          <p:nvPr/>
        </p:nvSpPr>
        <p:spPr bwMode="auto">
          <a:xfrm>
            <a:off x="4953000" y="2600326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defRPr sz="24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10000"/>
              </a:spcBef>
              <a:buClr>
                <a:srgbClr val="CC0000"/>
              </a:buClr>
              <a:buSzPct val="95000"/>
              <a:buFont typeface="Garamond" panose="02020404030301010803" pitchFamily="18" charset="0"/>
              <a:buChar char="□"/>
              <a:defRPr sz="20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10000"/>
              </a:spcBef>
              <a:buChar char="•"/>
              <a:defRPr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10000"/>
              </a:spcBef>
              <a:buChar char="–"/>
              <a:defRPr sz="16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10000"/>
              </a:spcBef>
              <a:buChar char="»"/>
              <a:defRPr sz="14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Futura Lt BT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STUDENT PICTURE HERE: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14" y="913615"/>
            <a:ext cx="388852" cy="241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Rectangle 16"/>
          <p:cNvSpPr/>
          <p:nvPr/>
        </p:nvSpPr>
        <p:spPr>
          <a:xfrm>
            <a:off x="3590345" y="769204"/>
            <a:ext cx="550843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Franklin Gothic Demi" panose="020B0703020102020204" pitchFamily="34" charset="0"/>
              </a:rPr>
              <a:t>Canton High School</a:t>
            </a:r>
            <a:endParaRPr lang="en-US" sz="48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37900" name="Picture 13" descr="http://www.mshsaa.org/Resources/UploadedFiles/Logos/Palmyra_High_SchoolGirls6342240413856042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457200"/>
            <a:ext cx="17637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39688"/>
            <a:ext cx="2068512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522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Franklin Gothic Demi</vt:lpstr>
      <vt:lpstr>Wingdings</vt:lpstr>
      <vt:lpstr>Office Theme</vt:lpstr>
      <vt:lpstr>PowerPoint Presentation</vt:lpstr>
    </vt:vector>
  </TitlesOfParts>
  <Company>University of Missouri - Columbia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Shalley</dc:creator>
  <cp:lastModifiedBy>Melissa Feldkamp</cp:lastModifiedBy>
  <cp:revision>2</cp:revision>
  <dcterms:created xsi:type="dcterms:W3CDTF">2016-10-21T13:11:46Z</dcterms:created>
  <dcterms:modified xsi:type="dcterms:W3CDTF">2016-10-25T15:41:05Z</dcterms:modified>
</cp:coreProperties>
</file>